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01A4E4D-BE17-4FF5-AB09-6B1E0C36306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>
        <p:scale>
          <a:sx n="75" d="100"/>
          <a:sy n="75" d="100"/>
        </p:scale>
        <p:origin x="53" y="4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276D7B-DEF3-47A3-8CD4-A4596C4EA152}" type="datetimeFigureOut">
              <a:rPr lang="ru-RU" smtClean="0"/>
              <a:t>23.05.2023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DA69FB-EEB5-40E7-9827-E7D03A3B88A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0812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A69FB-EEB5-40E7-9827-E7D03A3B88A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59163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A69FB-EEB5-40E7-9827-E7D03A3B88A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7191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A69FB-EEB5-40E7-9827-E7D03A3B88A1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9739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A69FB-EEB5-40E7-9827-E7D03A3B88A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3935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A69FB-EEB5-40E7-9827-E7D03A3B88A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03741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A69FB-EEB5-40E7-9827-E7D03A3B88A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46842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A69FB-EEB5-40E7-9827-E7D03A3B88A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301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A69FB-EEB5-40E7-9827-E7D03A3B88A1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6311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A69FB-EEB5-40E7-9827-E7D03A3B88A1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0976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A69FB-EEB5-40E7-9827-E7D03A3B88A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5903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A69FB-EEB5-40E7-9827-E7D03A3B88A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578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A69FB-EEB5-40E7-9827-E7D03A3B88A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1416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A69FB-EEB5-40E7-9827-E7D03A3B88A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72539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A69FB-EEB5-40E7-9827-E7D03A3B88A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72174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A69FB-EEB5-40E7-9827-E7D03A3B88A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727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A69FB-EEB5-40E7-9827-E7D03A3B88A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1648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A69FB-EEB5-40E7-9827-E7D03A3B88A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95896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A69FB-EEB5-40E7-9827-E7D03A3B88A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1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A69FB-EEB5-40E7-9827-E7D03A3B88A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1113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A69FB-EEB5-40E7-9827-E7D03A3B88A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80778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DA69FB-EEB5-40E7-9827-E7D03A3B88A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1387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45.png"/><Relationship Id="rId4" Type="http://schemas.openxmlformats.org/officeDocument/2006/relationships/image" Target="../media/image3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46.png"/><Relationship Id="rId4" Type="http://schemas.openxmlformats.org/officeDocument/2006/relationships/image" Target="../media/image3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6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49.png"/><Relationship Id="rId4" Type="http://schemas.openxmlformats.org/officeDocument/2006/relationships/image" Target="../media/image3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5" Type="http://schemas.openxmlformats.org/officeDocument/2006/relationships/image" Target="../media/image50.png"/><Relationship Id="rId4" Type="http://schemas.openxmlformats.org/officeDocument/2006/relationships/image" Target="../media/image36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6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3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36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3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62.png"/><Relationship Id="rId5" Type="http://schemas.openxmlformats.org/officeDocument/2006/relationships/image" Target="../media/image36.gif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2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gif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1.png"/><Relationship Id="rId12" Type="http://schemas.openxmlformats.org/officeDocument/2006/relationships/image" Target="../media/image22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40.png"/><Relationship Id="rId5" Type="http://schemas.openxmlformats.org/officeDocument/2006/relationships/image" Target="../media/image36.gif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CD5D4-ECAD-492E-91A6-87AB8A90D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3794760"/>
            <a:ext cx="8915399" cy="2262781"/>
          </a:xfrm>
        </p:spPr>
        <p:txBody>
          <a:bodyPr/>
          <a:lstStyle/>
          <a:p>
            <a:r>
              <a:rPr lang="ru-RU" dirty="0"/>
              <a:t>Платов Александр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D9D6DF-5CB4-40B8-A42D-81B47BC2E9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6301379"/>
            <a:ext cx="8915399" cy="424541"/>
          </a:xfrm>
        </p:spPr>
        <p:txBody>
          <a:bodyPr/>
          <a:lstStyle/>
          <a:p>
            <a:r>
              <a:rPr lang="ru-RU" b="1" dirty="0"/>
              <a:t>Основы веб-разработки / 11- поток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CB1B1A-6C9C-427A-83A9-8623ED019D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2064" y="-55"/>
            <a:ext cx="8623935" cy="48239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4966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C1F484B-FF79-4068-933F-8DEFE5C05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8300"/>
            <a:ext cx="1409700" cy="140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1BA781-0AE6-4A29-BC7B-7EF1734773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5076" y="0"/>
            <a:ext cx="1012692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1853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035DFB-77BF-40C4-81BA-03A2E0545E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8300"/>
            <a:ext cx="1409700" cy="140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AB3F2F-6693-4973-8333-AF3EDBBA1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1605281"/>
            <a:ext cx="10566400" cy="399643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7099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F2EC91-C024-4ED7-B8FE-FF868A8FF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8300"/>
            <a:ext cx="1409700" cy="140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A8BD66-7B26-4D7A-ABD0-12CA3C281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1554480"/>
            <a:ext cx="10566400" cy="41949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466565-AC55-49EE-ACE4-2AD387951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1292" y="1260954"/>
            <a:ext cx="2543175" cy="4476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7956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6F21A6-8FD8-4428-AC10-EC443735D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8300"/>
            <a:ext cx="1409700" cy="140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675636-4619-4617-9104-1B533A93F3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5280" y="690881"/>
            <a:ext cx="10586720" cy="54825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03108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052A58-DAC7-4930-9C65-D40726AA7D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8300"/>
            <a:ext cx="1409700" cy="140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8C5DAE-3A9D-4E32-B364-FA924072CE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00" y="1178560"/>
            <a:ext cx="10566400" cy="4467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97194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FF83C-E3E9-486C-A105-E3CCF8309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8300"/>
            <a:ext cx="1409700" cy="140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52D725-4134-4F3C-8054-82C41B537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440" y="15240"/>
            <a:ext cx="10576560" cy="44662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69B022-34F0-44B6-9714-479AF783C2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0" y="4853219"/>
            <a:ext cx="8331200" cy="19895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3073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A3469A-644E-4D0F-85A2-47D50A088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8300"/>
            <a:ext cx="1409700" cy="140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D4E6D0-61B2-4703-8CFE-9F71D1CD0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440" y="0"/>
            <a:ext cx="10576560" cy="55786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7F1308-441B-4186-BD3C-C0A675BE86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440" y="5805487"/>
            <a:ext cx="10576560" cy="6418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3531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7E3D946-E7B5-4E36-8678-3BC754377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8300"/>
            <a:ext cx="1409700" cy="140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AF0411-1C72-48C3-B02D-D49114191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8256" y="1"/>
            <a:ext cx="4660784" cy="6840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29277A-52AA-49E4-ADB1-0298318227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8736" y="0"/>
            <a:ext cx="4660784" cy="85126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52002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7BE038E-0033-4886-BE3A-8556D20A0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8300"/>
            <a:ext cx="1409700" cy="140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D2506A-240C-4B78-9176-DDAF05BD2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6203" y="0"/>
            <a:ext cx="4003274" cy="55846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B2C18A-CE96-443C-BCA2-A1C61C824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9643" y="0"/>
            <a:ext cx="400327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54059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BC088E-971D-4682-A8F9-75661B57F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448300"/>
            <a:ext cx="1409700" cy="140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B5035B-4C17-41A9-A909-86AA1FC2FD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2272" y="721360"/>
            <a:ext cx="4600575" cy="5495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E2DA1A-FE5A-4FD5-8C59-B8B965025B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8315" y="1192530"/>
            <a:ext cx="4591050" cy="45910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91404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AB6B5B-391E-4ACE-8E82-EF085EBF9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3060" y="650240"/>
            <a:ext cx="7581900" cy="560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1E4738-7077-4E71-9778-FA0D773C8D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312" y="1175101"/>
            <a:ext cx="2384920" cy="4734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7B56926-D7EE-4B7F-94D5-6043DB26A7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8232" y="1175101"/>
            <a:ext cx="2384920" cy="4706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DEED39-FEAA-4D63-8446-08A55D322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1889" y="1572260"/>
            <a:ext cx="2714625" cy="34956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3113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D6A317-87A0-44F5-A0EF-7A0E4EE5D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6555" y="294640"/>
            <a:ext cx="4591050" cy="541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B23B05-32AC-4C18-9AD0-D70247C43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48300"/>
            <a:ext cx="1409700" cy="140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621184-3346-49A9-B8BA-CD8E98432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6555" y="5722620"/>
            <a:ext cx="4591050" cy="9239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534788-AD4C-4C07-9462-CACE01EE68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9435" y="0"/>
            <a:ext cx="4591050" cy="66770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1041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DCEFC-B66C-49F7-8657-228494C2E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7606" y="2258534"/>
            <a:ext cx="7316788" cy="2340931"/>
          </a:xfrm>
        </p:spPr>
        <p:txBody>
          <a:bodyPr/>
          <a:lstStyle/>
          <a:p>
            <a:pPr marL="0" indent="0" algn="ctr">
              <a:buNone/>
            </a:pPr>
            <a:r>
              <a:rPr lang="ru-RU" sz="7200" dirty="0"/>
              <a:t>Спасибо за внимание!</a:t>
            </a:r>
          </a:p>
          <a:p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9835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D1C0-78F2-447F-B282-39EEEB823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1565" y="136430"/>
            <a:ext cx="8911687" cy="1280890"/>
          </a:xfrm>
        </p:spPr>
        <p:txBody>
          <a:bodyPr/>
          <a:lstStyle/>
          <a:p>
            <a:r>
              <a:rPr lang="ru-RU" b="1" dirty="0"/>
              <a:t>Почему я пошел учиться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A0AD2D-B981-4DB5-BF16-42DC185AC9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28645"/>
            <a:ext cx="4105275" cy="41052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3810CA-F5A7-43CF-B21A-C59354F97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8551" y="934720"/>
            <a:ext cx="6703129" cy="3060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E195CA-E84C-47F2-BC24-07176053F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1260" y="2790654"/>
            <a:ext cx="3981636" cy="40673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5DC5D5-BAC0-4001-AB72-1DF1D31E7A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6337" y="3995686"/>
            <a:ext cx="5176252" cy="28818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7542C63-0257-4630-B08D-D25D2EE259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60994" y="0"/>
            <a:ext cx="3871645" cy="32816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261942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03CA5-4DFF-4B46-B9A8-D71299633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364" y="145859"/>
            <a:ext cx="4447271" cy="1143730"/>
          </a:xfrm>
        </p:spPr>
        <p:txBody>
          <a:bodyPr/>
          <a:lstStyle/>
          <a:p>
            <a:r>
              <a:rPr lang="ru-RU" b="1" dirty="0"/>
              <a:t>Чему я научился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AAA7A6-6CA2-47A8-B36D-55A74498F9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064" y="660987"/>
            <a:ext cx="3471863" cy="22955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EE379B-3C5C-4150-B230-0D1DF2258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7" y="2969038"/>
            <a:ext cx="4538663" cy="2028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7AFFD-F95A-4AFB-B83C-E4D1B9731B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8583" y="4997863"/>
            <a:ext cx="3629025" cy="18049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AB6A85-B6F0-4A6A-9E3B-E5FD9F856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3095" y="916279"/>
            <a:ext cx="3305175" cy="1514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25BB6B-2842-476D-9918-BE5CB11EFB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5048" y="3310889"/>
            <a:ext cx="2781300" cy="17764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92954D9-C39B-4BF8-8FE5-664C1063DB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65616" y="5071158"/>
            <a:ext cx="3200400" cy="17478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D09F67C-48C1-4EC6-86F8-1E228B426E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4628" y="1002569"/>
            <a:ext cx="3581400" cy="20669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A0CF71-8B48-4CAB-B26D-159E65A8AF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5840" y="3209241"/>
            <a:ext cx="4119563" cy="17383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8E7E59-9E96-453B-8D90-287D8CD385F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44025" y="5087302"/>
            <a:ext cx="2847975" cy="17668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293B61-D905-47CA-8EDD-E00BE2DB0C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92387" y="3810"/>
            <a:ext cx="1181100" cy="14954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168D0D8-9B60-4B39-82E5-5119C3256A2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5381625"/>
            <a:ext cx="1466850" cy="14763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33446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1E223-86D5-4D78-80F8-EA4FDC8B3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Проект «НКО РАСкрась мир»</a:t>
            </a:r>
            <a:br>
              <a:rPr lang="ru-RU" b="1" dirty="0"/>
            </a:br>
            <a:r>
              <a:rPr lang="ru-RU" b="1" dirty="0"/>
              <a:t>Дизайн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9AC8E9-BD97-4B57-B496-73773C630E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020300" y="0"/>
            <a:ext cx="2171700" cy="21717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1AA728-F5A7-4D2A-9F5D-5483E2F23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508" y="2171700"/>
            <a:ext cx="3863857" cy="20121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165E57-9810-4760-AA28-8FE99ADAA4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2372" y="2171700"/>
            <a:ext cx="3705217" cy="31122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AEA0F6A-52D3-459E-BFFC-5E549992D3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508" y="4183860"/>
            <a:ext cx="3863857" cy="2099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F5D50D8-8E43-454E-A103-E46FA113B1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3596" y="2171700"/>
            <a:ext cx="3747695" cy="20997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07135C-71FF-43D5-84E3-D827912C44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33596" y="4271445"/>
            <a:ext cx="3754931" cy="22789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0816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18E7AA-2322-483E-A7C3-07E70EDBE6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760" y="91443"/>
            <a:ext cx="2210547" cy="35661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27D2F3-E47B-4C8B-A0C4-D957A739C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1760" y="3657603"/>
            <a:ext cx="2194397" cy="29605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898110-B80B-4EB1-97FF-F71771436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0887" y="91443"/>
            <a:ext cx="2194396" cy="38838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4A031E-FBE3-471A-A7CE-B93846166D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0887" y="3310547"/>
            <a:ext cx="2194396" cy="31134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F854D9-1330-40EF-98BB-847CBE1142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013" y="91443"/>
            <a:ext cx="2192225" cy="36742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445620-1DBB-4AAC-9BF1-D28BD4F776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0013" y="3657603"/>
            <a:ext cx="2192657" cy="31914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A03A6B-9A4C-4249-9A5D-FC93A4AE7B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95592" y="91443"/>
            <a:ext cx="2194397" cy="277360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E69EED-8E75-434C-B92F-471B0D08950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86968" y="2865048"/>
            <a:ext cx="2177148" cy="2576840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0343958D-00D0-4E53-92E1-5E5A2B273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0" y="4686300"/>
            <a:ext cx="2171700" cy="2171700"/>
          </a:xfr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3404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03896-98F3-4716-9D80-6AAAD5AC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Проект «НКО РАСкрась мир»</a:t>
            </a:r>
            <a:br>
              <a:rPr lang="ru-RU" b="1" dirty="0"/>
            </a:br>
            <a:r>
              <a:rPr lang="ru-RU" b="1" dirty="0"/>
              <a:t>Реализация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968C13-800E-4201-BE61-8B0410717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300" y="0"/>
            <a:ext cx="1409700" cy="1409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B88628-0203-4496-98CE-18AB52BC6A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5" y="1799532"/>
            <a:ext cx="11420475" cy="10477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B7A7DD-7232-451F-B076-821ED368BD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25" y="2847282"/>
            <a:ext cx="11439525" cy="3505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564363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98E8B0-9558-422A-B0CF-6CA605917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" y="1627505"/>
            <a:ext cx="11468100" cy="47434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4736F3-966A-4F63-BBE7-5CD5B58265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448300"/>
            <a:ext cx="1409700" cy="140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79AD03-0A68-446F-8D95-8070B05C5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425" y="0"/>
            <a:ext cx="11458575" cy="16478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28352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908E617-557F-4956-AB7B-DACE4F05C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0" y="0"/>
            <a:ext cx="4086225" cy="4752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02CC96-37DB-47C1-A34A-58D2D53C2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292" y="0"/>
            <a:ext cx="3152775" cy="4743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4D2A92D-D968-4265-BA74-E2DB5C638C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524" y="0"/>
            <a:ext cx="2609850" cy="47434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8D9FD0-4FF9-42ED-B18C-245DFB029F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4743450"/>
            <a:ext cx="11468100" cy="14763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E650AA-9F25-4316-A493-E2D15C558E7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448300"/>
            <a:ext cx="1409700" cy="14097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446670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2004 (4th edition)"/>
  <p:tag name="ISPRING_ULTRA_SCORM_COURCE_TITLE" val="НКО Раскрась мир"/>
  <p:tag name="ISPRING_ULTRA_SCORM_COURSE_ID" val="B179D952-3968-47DA-BC30-780B236BC14D"/>
  <p:tag name="ISPRING_CMI5_LAUNCH_METHOD" val="any window"/>
  <p:tag name="ISPRING_SCORM_ENDPOINT" val="&lt;endpoint&gt;&lt;enable&gt;0&lt;/enable&gt;&lt;lrs&gt;https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a72e5a86-858f-11ec-a031-06c3dde03b88"/>
  <p:tag name="ISPRINGONLINEFOLDERPATH" val="Учебные материалы/Nванов Олег/Дополнительные SA"/>
  <p:tag name="ISPRINGONLINEFOLDERDOMAIN" val="https://lokiju.ispringlearn.ru"/>
  <p:tag name="ISPRING_SCORM_RATE_SLIDES" val="0"/>
  <p:tag name="ISPRING_SCORM_PASSING_SCORE" val="0.000000"/>
  <p:tag name="ISPRING_PRESENTATION_TITLE" val="НКО Раскрась мир"/>
  <p:tag name="ISPRING_FIRST_PUBLISH" val="1"/>
  <p:tag name="ISPRING-SUITE_ISPRING_CURRENT_PLAYER_ID" val="none"/>
  <p:tag name="ISPRING_PRESENTATION_COURSE_TITLE" val="НКО Раскрась мир"/>
  <p:tag name="ISPRING_OUTPUT_FOLDER" val="[[&quot;\fD\u0002\uFFFD{C3024C34-4A68-4D3C-BAA4-4B49CF58190E}&quot;,&quot;C:\\_Fonk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none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Path&quot;:&quot;Учебные материалы/Nванов Олег/Дополнительные SA&quot;,&quot;onlineDestinationFolderId&quot;:&quot;a72e5a86-858f-11ec-a031-06c3dde03b88&quot;,&quot;onlineDestinationUrl&quot;:&quot;https://lokiju.ispringlearn.ru&quot;},&quot;cloudSettings&quot;:{&quot;onlineDestinationFolderId&quot;:&quot;1&quot;},&quot;publishDestination&quot;:&quot;ISPRING_LMS&quot;,&quot;wordSettings&quot;:{&quot;printCopies&quot;:1},&quot;studioSettings&quot;:{&quot;onlineDestinationFolderId&quot;:&quot;0&quot;}}"/>
  <p:tag name="ISPRING-SUITE_ISPRING_PLAYERS_CUSTOMIZATION_2" val="{&quot;none&quot;:{&quot;skinSettings&quot;:{&quot;borderRadius&quot;:10,&quot;colors&quot;:{&quot;asideBackground&quot;:{&quot;color&quot;:&quot;#FFFFFF&quot;,&quot;opacity&quot;:1,&quot;type&quot;:&quot;SOLID&quot;},&quot;pageBackground&quot;:{&quot;color&quot;:&quot;#DCDEE0&quot;,&quot;opacity&quot;:1,&quot;type&quot;:&quot;SOLID&quot;},&quot;playerText&quot;:{&quot;color&quot;:&quot;#34383D&quot;,&quot;opacity&quot;:1,&quot;type&quot;:&quot;SOLID&quot;},&quot;primaryButtonBackground&quot;:{&quot;color&quot;:&quot;#5F8BD9&quot;,&quot;opacity&quot;:1,&quot;type&quot;:&quot;SOLID&quot;},&quot;primaryButtonBackgroundHover&quot;:{&quot;color&quot;:&quot;#5077BB&quot;,&quot;opacity&quot;:1,&quot;type&quot;:&quot;SOLID&quot;},&quot;primaryButtonBorder&quot;:{&quot;color&quot;:&quot;#5F8BD9&quot;,&quot;opacity&quot;:1,&quot;type&quot;:&quot;SOLID&quot;},&quot;primaryButtonBorderHover&quot;:{&quot;color&quot;:&quot;#5077BB&quot;,&quot;opacity&quot;:1,&quot;type&quot;:&quot;SOLID&quot;},&quot;primaryButtonText&quot;:{&quot;color&quot;:&quot;#FFFFFF&quot;,&quot;opacity&quot;:1,&quot;type&quot;:&quot;SOLID&quot;},&quot;primaryButtonTextHover&quot;:{&quot;color&quot;:&quot;#FFFFFF&quot;,&quot;opacity&quot;:1,&quot;type&quot;:&quot;SOLID&quot;}},&quot;enablePlaybackRateControl&quot;:false,&quot;fontFamily&quot;:&quot;Arial&quot;,&quot;version&quot;:&quot;1.0&quot;},&quot;skinMessages&quot;:{&quot;PB_ACCESSIBLE_ARIA_LABEL_BACK_TO_BEGIN&quot;:&quot;Перейти к началу слайда&quot;,&quot;PB_ACCESSIBLE_ARIA_LABEL_BOTTOM_PANEL&quot;:&quot;Нижняя панель&quot;,&quot;PB_ACCESSIBLE_ARIA_LABEL_NAVIGATION_BUTTONS&quot;:&quot;Кнопки навигации&quot;,&quot;PB_ACCESSIBLE_ARIA_LABEL_SETTINGS&quot;:&quot;Настройки доступности&quot;,&quot;PB_ACCESSIBLE_ARIA_LABEL_SLIDE&quot;:&quot;Слайд&quot;,&quot;PB_ACCESSIBLE_ARIA_LABEL_TOP_PANEL&quot;:&quot;Верхняя панель&quot;,&quot;PB_ACCESSIBLE_AUDIO_NARRATION_LABEL&quot;:&quot;Аудиосопровождение&quot;,&quot;PB_ACCESSIBLE_NAVIGATION_NEXT_BUTTON&quot;:&quot;Далее&quot;,&quot;PB_ACCESSIBLE_NAVIGATION_PREV_BUTTON&quot;:&quot;Назад&quot;,&quot;PB_ACCESSIBLE_PLAYER_SCENARIO_NOT_SUPPORTED&quot;:&quot;Диалоговый тренажер не поддерживается в режиме для слабовидящих&quot;,&quot;PB_ACCESSIBLE_SKIN_ENABLE_ACCESSIBILITY_MODE&quot;:&quot;В режим для слабовидящих&quot;,&quot;PB_ACCESSIBLE_SKIN_ENABLE_NORMAL_MODE&quot;:&quot;В режим полного плеера&quot;,&quot;PB_ACCESSIBLE_VIDEO_NARRATION_LABEL&quot;:&quot;Видеосопровождение&quot;,&quot;PB_ACCESSIBLE_WATERMARK_SKIN_CREATED_WITH&quot;:&quot;Создано с помощью демо-версии iSpring&quot;,&quot;PB_BACK_TO_APP_BUTTON_LABEL&quot;:&quot;Назад&quot;,&quot;PB_CONTROL_PANEL_NEXT&quot;:&quot;Далее&quot;,&quot;PB_CONTROL_PANEL_PREV&quot;:&quot;&quot;,&quot;PB_CURRENT_SLIDE_IS_NOT_COMPLETED&quot;:&quot;Чтобы продолжить, просмотрите слайд до конца.&quot;,&quot;PB_DOMAIN_RESTRICTION&quot;:&quot;Автор запретил просмотр презентации на этом домене.&quot;,&quot;PB_ENTER_PASSWORD&quot;:&quot;Введите пароль, чтобы посмотреть эту презентацию.&quot;,&quot;PB_INCORRECT_PASSWORD&quot;:&quot;Неверный пароль&quot;,&quot;PB_INTERACTION_SLIDE_WINDOW_TEXT&quot;:&quot;Чтобы перейти на другой слайд, нужно завершить интерактивность.&quot;,&quot;PB_MESSAGE_BOX_NO&quot;:&quot;Нет&quot;,&quot;PB_MESSAGE_BOX_OK&quot;:&quot;ОК&quot;,&quot;PB_MESSAGE_BOX_YES&quot;:&quot;Да&quot;,&quot;PB_NAVIGATION_IS_RESTRICTED&quot;:&quot;Слайды можно просматривать только по порядку.&quot;,&quot;PB_NAVIGATION_IS_SEQUENTIAL&quot;:&quot;Слайды можно просматривать только по порядку.&quot;,&quot;PB_PLAYBACK_RATE_MENU_CAPTION&quot;:&quot;Скорость&quot;,&quot;PB_PRECEDING_QUIZ_FAILED_WINDOW_TEXT&quot;:&quot;Вы не прошли тест на слайде %SLIDE_INDEX% и не можете перейти к следующим слайдам.&quot;,&quot;PB_PRECEDING_QUIZ_NOT_COMPLETED_WINDOW_TEXT&quot;:&quot;Для перехода на этот слайд нужно завершить тест на слайде %SLIDE_INDEX%.&quot;,&quot;PB_PRECEDING_QUIZ_NOT_PASSED_WINDOW_TEXT&quot;:&quot;Для перехода на этот слайд нужно успешно пройти тест на слайде %SLIDE_INDEX%.&quot;,&quot;PB_PRECEDING_SCENARIO_FAILED_WINDOW_TEXT&quot;:&quot;Вы не прошли диалоговый тренажер на слайде %SLIDE_INDEX% и не можете перейти к следующим слайдам.&quot;,&quot;PB_PRECEDING_SCENARIO_NOT_COMPLETED_WINDOW_TEXT&quot;:&quot;Для перехода на этот слайд нужно завершить диалоговый тренажер на слайде %SLIDE_INDEX%.&quot;,&quot;PB_PRECEDING_SCENARIO_NOT_PASSED_WINDOW_TEXT&quot;:&quot;Для перехода на этот слайд нужно успешно завершить диалоговый тренажер на слайде %SLIDE_INDEX%.&quot;,&quot;PB_QUIZ_SLIDE_WINDOW_TEXT&quot;:&quot;Чтобы перейти на другой слайд, нужно завершить тест.&quot;,&quot;PB_RESTRICTION_MESSAGE_BOX_TITLE&quot;:&quot;Ограничение навигации&quot;,&quot;PB_RESUME_PRESENTATION_WINDOW_TEXT&quot;:&quot;Продолжить просмотр с места, где вы остановились?&quot;,&quot;PB_RESUME_PRESENTATION_WINDOW_TITLE&quot;:&quot;Продолжить презентацию&quot;,&quot;PB_SCENARIO_SLIDE_WINDOW_TEXT&quot;:&quot;Для перехода на этот слайд нужно завершить диалоговый тренажер.&quot;,&quot;PB_SUBTITLES_MENU_CAPTION&quot;:&quot;Субтитры&quot;,&quot;PB_SUBTITLES_OFF&quot;:&quot;Выкл.&quot;,&quot;PB_TIME_RESTRICTION&quot;:&quot;В настоящее время просмотр этой презентации запрещен ее автором.&quot;},&quot;playbackAndNavigationSettings&quot;:{&quot;autoStart&quot;:false,&quot;saveAnimationStates&quot;:false,&quot;loopPresentation&quot;:false,&quot;autoPlayAnimations&quot;:false,&quot;autoPlayAnimationsTime&quot;:1,&quot;navigationType&quot;:&quot;FREE&quot;,&quot;resumeMode&quot;:&quot;ALWAYS_START_OVER&quot;,&quot;enableKeyboardNavigation&quot;:true},&quot;keyboardSettings&quot;:&quot;&quot;,&quot;skinVersion&quot;:2,&quot;skinCompatibleVersion&quot;:0,&quot;publishSettings&quot;:{&quot;backgroundColor&quot;:&quot;#DCDEE0&quot;,&quot;playerDimensions&quot;:{&quot;height&quot;:0,&quot;width&quot;:0},&quot;playerModule&quot;:&quot;NoneHtml&quot;,&quot;presentationContent&quot;:{&quot;resources&quot;:{&quot;attachments&quot;:false,&quot;fonts&quot;:[{&quot;charsets&quot;:{&quot;dynamicFormatted&quot;:[&quot;DCT_INTERACTIVITY_TEXT&quot;,&quot;DCT_INTERACTIVITY_SEMIBOLD_TEXT&quot;],&quot;dynamicPlain&quot;:[&quot;DCT_HYPERLINK_TOOLTIP&quot;],&quot;static&quot;:[&quot;Далее&quot;,&quot;Да&quot;,&quot;Нет&quot;,&quot;ОК&quot;,&quot;Продолжить просмотр с места, где вы остановились?&quot;,&quot;Чтобы продолжить, просмотрите слайд до конца.&quot;,&quot;Слайды можно просматривать только по порядку.&quot;,&quot;Чтобы перейти на другой слайд, нужно завершить тест.&quot;,&quot;Для перехода на этот слайд нужно успешно пройти тест на слайде %SLIDE_INDEX%.&quot;,&quot;Для перехода на этот слайд нужно завершить тест на слайде %SLIDE_INDEX%.&quot;,&quot;Вы не прошли тест на слайде %SLIDE_INDEX% и не можете перейти к следующим слайдам.&quot;,&quot;Чтобы перейти на другой слайд, нужно завершить интерактивность.&quot;,&quot;Для перехода на этот слайд нужно завершить диалоговый тренажер.&quot;,&quot;Для перехода на этот слайд нужно успешно завершить диалоговый тренажер на слайде %SLIDE_INDEX%.&quot;,&quot;Для перехода на этот слайд нужно завершить диалоговый тренажер на слайде %SLIDE_INDEX%.&quot;,&quot;Вы не прошли диалоговый тренажер на слайде %SLIDE_INDEX% и не можете перейти к следующим слайдам.&quot;,&quot;Введите пароль, чтобы посмотреть эту презентацию.&quot;,&quot;Неверный пароль&quot;,&quot;Автор запретил просмотр презентации на этом домене.&quot;,&quot;В настоящее время просмотр этой презентации запрещен ее автором.&quot;,&quot;Назад&quot;]},&quot;embedName&quot;:&quot;nPFn&quot;,&quot;fontFamily&quot;:&quot;Arial&quot;,&quot;isBold&quot;:false,&quot;isItalic&quot;:fals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Далее&quot;,&quot;Да&quot;,&quot;Нет&quot;,&quot;ОК&quot;,&quot;Продолжить просмотр с места, где вы остановились?&quot;,&quot;Чтобы продолжить, просмотрите слайд до конца.&quot;,&quot;Слайды можно просматривать только по порядку.&quot;,&quot;Чтобы перейти на другой слайд, нужно завершить тест.&quot;,&quot;Для перехода на этот слайд нужно успешно пройти тест на слайде %SLIDE_INDEX%.&quot;,&quot;Для перехода на этот слайд нужно завершить тест на слайде %SLIDE_INDEX%.&quot;,&quot;Вы не прошли тест на слайде %SLIDE_INDEX% и не можете перейти к следующим слайдам.&quot;,&quot;Чтобы перейти на другой слайд, нужно завершить интерактивность.&quot;,&quot;Для перехода на этот слайд нужно завершить диалоговый тренажер.&quot;,&quot;Для перехода на этот слайд нужно успешно завершить диалоговый тренажер на слайде %SLIDE_INDEX%.&quot;,&quot;Для перехода на этот слайд нужно завершить диалоговый тренажер на слайде %SLIDE_INDEX%.&quot;,&quot;Вы не прошли диалоговый тренажер на слайде %SLIDE_INDEX% и не можете перейти к следующим слайдам.&quot;,&quot;Введите пароль, чтобы посмотреть эту презентацию.&quot;,&quot;Неверный пароль&quot;,&quot;Автор запретил просмотр презентации на этом домене.&quot;,&quot;В настоящее время просмотр этой презентации запрещен ее автором.&quot;,&quot;Назад&quot;]},&quot;embedName&quot;:&quot;nPFnb&quot;,&quot;fontFamily&quot;:&quot;Arial&quot;,&quot;isBold&quot;:true,&quot;isItalic&quot;:fals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Далее&quot;,&quot;Да&quot;,&quot;Нет&quot;,&quot;ОК&quot;,&quot;Продолжить просмотр с места, где вы остановились?&quot;,&quot;Чтобы продолжить, просмотрите слайд до конца.&quot;,&quot;Слайды можно просматривать только по порядку.&quot;,&quot;Чтобы перейти на другой слайд, нужно завершить тест.&quot;,&quot;Для перехода на этот слайд нужно успешно пройти тест на слайде %SLIDE_INDEX%.&quot;,&quot;Для перехода на этот слайд нужно завершить тест на слайде %SLIDE_INDEX%.&quot;,&quot;Вы не прошли тест на слайде %SLIDE_INDEX% и не можете перейти к следующим слайдам.&quot;,&quot;Чтобы перейти на другой слайд, нужно завершить интерактивность.&quot;,&quot;Для перехода на этот слайд нужно завершить диалоговый тренажер.&quot;,&quot;Для перехода на этот слайд нужно успешно завершить диалоговый тренажер на слайде %SLIDE_INDEX%.&quot;,&quot;Для перехода на этот слайд нужно завершить диалоговый тренажер на слайде %SLIDE_INDEX%.&quot;,&quot;Вы не прошли диалоговый тренажер на слайде %SLIDE_INDEX% и не можете перейти к следующим слайдам.&quot;,&quot;Введите пароль, чтобы посмотреть эту презентацию.&quot;,&quot;Неверный пароль&quot;,&quot;Автор запретил просмотр презентации на этом домене.&quot;,&quot;В настоящее время просмотр этой презентации запрещен ее автором.&quot;,&quot;Назад&quot;]},&quot;embedName&quot;:&quot;nPFni&quot;,&quot;fontFamily&quot;:&quot;Arial&quot;,&quot;isBold&quot;:false,&quot;isItalic&quot;:tru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Далее&quot;,&quot;Да&quot;,&quot;Нет&quot;,&quot;ОК&quot;,&quot;Продолжить просмотр с места, где вы остановились?&quot;,&quot;Чтобы продолжить, просмотрите слайд до конца.&quot;,&quot;Слайды можно просматривать только по порядку.&quot;,&quot;Чтобы перейти на другой слайд, нужно завершить тест.&quot;,&quot;Для перехода на этот слайд нужно успешно пройти тест на слайде %SLIDE_INDEX%.&quot;,&quot;Для перехода на этот слайд нужно завершить тест на слайде %SLIDE_INDEX%.&quot;,&quot;Вы не прошли тест на слайде %SLIDE_INDEX% и не можете перейти к следующим слайдам.&quot;,&quot;Чтобы перейти на другой слайд, нужно завершить интерактивность.&quot;,&quot;Для перехода на этот слайд нужно завершить диалоговый тренажер.&quot;,&quot;Для перехода на этот слайд нужно успешно завершить диалоговый тренажер на слайде %SLIDE_INDEX%.&quot;,&quot;Для перехода на этот слайд нужно завершить диалоговый тренажер на слайде %SLIDE_INDEX%.&quot;,&quot;Вы не прошли диалоговый тренажер на слайде %SLIDE_INDEX% и не можете перейти к следующим слайдам.&quot;,&quot;Введите пароль, чтобы посмотреть эту презентацию.&quot;,&quot;Неверный пароль&quot;,&quot;Автор запретил просмотр презентации на этом домене.&quot;,&quot;В настоящее время просмотр этой презентации запрещен ее автором.&quot;,&quot;Назад&quot;]},&quot;embedName&quot;:&quot;nPFnbi&quot;,&quot;fontFamily&quot;:&quot;Arial&quot;,&quot;isBold&quot;:true,&quot;isItalic&quot;:true,&quot;isSemibold&quot;:false,&quot;substituteFontFamily&quot;:&quot;Arial&quot;},{&quot;charsets&quot;:{&quot;dynamicFormatted&quot;:[&quot;DCT_INTERACTIVITY_TEXT&quot;,&quot;DCT_INTERACTIVITY_SEMIBOLD_TEXT&quot;],&quot;dynamicPlain&quot;:[&quot;DCT_HYPERLINK_TOOLTIP&quot;],&quot;static&quot;:[&quot;Далее&quot;,&quot;Да&quot;,&quot;Нет&quot;,&quot;ОК&quot;,&quot;Продолжить просмотр с места, где вы остановились?&quot;,&quot;Чтобы продолжить, просмотрите слайд до конца.&quot;,&quot;Слайды можно просматривать только по порядку.&quot;,&quot;Чтобы перейти на другой слайд, нужно завершить тест.&quot;,&quot;Для перехода на этот слайд нужно успешно пройти тест на слайде %SLIDE_INDEX%.&quot;,&quot;Для перехода на этот слайд нужно завершить тест на слайде %SLIDE_INDEX%.&quot;,&quot;Вы не прошли тест на слайде %SLIDE_INDEX% и не можете перейти к следующим слайдам.&quot;,&quot;Чтобы перейти на другой слайд, нужно завершить интерактивность.&quot;,&quot;Для перехода на этот слайд нужно завершить диалоговый тренажер.&quot;,&quot;Для перехода на этот слайд нужно успешно завершить диалоговый тренажер на слайде %SLIDE_INDEX%.&quot;,&quot;Для перехода на этот слайд нужно завершить диалоговый тренажер на слайде %SLIDE_INDEX%.&quot;,&quot;Вы не прошли диалоговый тренажер на слайде %SLIDE_INDEX% и не можете перейти к следующим слайдам.&quot;,&quot;Введите пароль, чтобы посмотреть эту презентацию.&quot;,&quot;Неверный пароль&quot;,&quot;Автор запретил просмотр презентации на этом домене.&quot;,&quot;В настоящее время просмотр этой презентации запрещен ее автором.&quot;,&quot;Назад&quot;]},&quot;embedName&quot;:&quot;nPFnsb&quot;,&quot;fontFamily&quot;:&quot;Arial&quot;,&quot;isBold&quot;:false,&quot;isItalic&quot;:false,&quot;isSemibold&quot;:true,&quot;substituteFontFamily&quot;:&quot;Arial&quot;},{&quot;charsets&quot;:{&quot;dynamicFormatted&quot;:[&quot;DCT_INTERACTIVITY_TEXT&quot;,&quot;DCT_INTERACTIVITY_SEMIBOLD_TEXT&quot;],&quot;dynamicPlain&quot;:[&quot;DCT_HYPERLINK_TOOLTIP&quot;],&quot;static&quot;:[&quot;Далее&quot;,&quot;Да&quot;,&quot;Нет&quot;,&quot;ОК&quot;,&quot;Продолжить просмотр с места, где вы остановились?&quot;,&quot;Чтобы продолжить, просмотрите слайд до конца.&quot;,&quot;Слайды можно просматривать только по порядку.&quot;,&quot;Чтобы перейти на другой слайд, нужно завершить тест.&quot;,&quot;Для перехода на этот слайд нужно успешно пройти тест на слайде %SLIDE_INDEX%.&quot;,&quot;Для перехода на этот слайд нужно завершить тест на слайде %SLIDE_INDEX%.&quot;,&quot;Вы не прошли тест на слайде %SLIDE_INDEX% и не можете перейти к следующим слайдам.&quot;,&quot;Чтобы перейти на другой слайд, нужно завершить интерактивность.&quot;,&quot;Для перехода на этот слайд нужно завершить диалоговый тренажер.&quot;,&quot;Для перехода на этот слайд нужно успешно завершить диалоговый тренажер на слайде %SLIDE_INDEX%.&quot;,&quot;Для перехода на этот слайд нужно завершить диалоговый тренажер на слайде %SLIDE_INDEX%.&quot;,&quot;Вы не прошли диалоговый тренажер на слайде %SLIDE_INDEX% и не можете перейти к следующим слайдам.&quot;,&quot;Введите пароль, чтобы посмотреть эту презентацию.&quot;,&quot;Неверный пароль&quot;,&quot;Автор запретил просмотр презентации на этом домене.&quot;,&quot;В настоящее время просмотр этой презентации запрещен ее автором.&quot;,&quot;Назад&quot;]},&quot;embedName&quot;:&quot;nPFnsbi&quot;,&quot;fontFamily&quot;:&quot;Arial&quot;,&quot;isBold&quot;:false,&quot;isItalic&quot;:true,&quot;isSemibold&quot;:true,&quot;substituteFontFamily&quot;:&quot;Arial&quot;}],&quot;interactivity&quot;:{&quot;fullSupport&quot;:true}}}},&quot;ceipData&quot;:{&quot;playerMessages&quot;:&quot;builtin.ru&quot;,&quot;playerNavigationAcceleration&quot;:false,&quot;playerNavigationAutoStart&quot;:false,&quot;playerNavigationEnableKeyboardNavigation&quot;:true,&quot;playerNavigationOnRestart&quot;:&quot;never&quot;,&quot;playerNavigationSaveAnimationStates&quot;:false,&quot;playerNavigationType&quot;:&quot;free&quot;,&quot;playerTheme&quot;:&quot;custom&quot;,&quot;playerThemeBorderRadius&quot;:10,&quot;playerThemeColorScheme&quot;:&quot;builtin.lightBlue&quot;,&quot;playerThemeFont&quot;:&quot;Arial&quot;}}}"/>
  <p:tag name="ISPRING_SCORM_RATE_QUIZZES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27128BD-4490-4BB6-8F37-4A9FFCE7CE90}:264"/>
  <p:tag name="ISPRING_SLIDE_INDENT_LEVEL" val="0"/>
  <p:tag name="ISPRING_CUSTOM_TIMING_USED" val="0"/>
  <p:tag name="ISPRING_PLAYER_LAYOUT_TYPE" val="NoSideba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CB0F34E9-A56A-42B8-9DBD-301046041CD6}:265"/>
  <p:tag name="ISPRING_SLIDE_INDENT_LEVEL" val="0"/>
  <p:tag name="ISPRING_CUSTOM_TIMING_USED" val="0"/>
  <p:tag name="ISPRING_PLAYER_LAYOUT_TYPE" val="NoSidebar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9392E1B-E998-4329-A133-3073692761E1}:266"/>
  <p:tag name="ISPRING_SLIDE_INDENT_LEVEL" val="0"/>
  <p:tag name="ISPRING_CUSTOM_TIMING_USED" val="0"/>
  <p:tag name="ISPRING_PLAYER_LAYOUT_TYPE" val="NoSidebar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7E9D5215-67BB-4655-A3D6-C4C649D7FD9A}:267"/>
  <p:tag name="ISPRING_SLIDE_INDENT_LEVEL" val="0"/>
  <p:tag name="ISPRING_CUSTOM_TIMING_USED" val="0"/>
  <p:tag name="ISPRING_PLAYER_LAYOUT_TYPE" val="NoSideba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C89D453-5358-415B-91AA-FD586AA95474}:268"/>
  <p:tag name="ISPRING_SLIDE_INDENT_LEVEL" val="0"/>
  <p:tag name="ISPRING_CUSTOM_TIMING_USED" val="0"/>
  <p:tag name="ISPRING_PLAYER_LAYOUT_TYPE" val="NoSidebar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3724197-3DB0-4B09-925C-464F6CB7C94D}:269"/>
  <p:tag name="ISPRING_SLIDE_INDENT_LEVEL" val="0"/>
  <p:tag name="ISPRING_CUSTOM_TIMING_USED" val="0"/>
  <p:tag name="ISPRING_PLAYER_LAYOUT_TYPE" val="NoSidebar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B7B1A8E-86E3-48E7-BE44-2BB99ABF17F0}:270"/>
  <p:tag name="ISPRING_SLIDE_INDENT_LEVEL" val="0"/>
  <p:tag name="ISPRING_CUSTOM_TIMING_USED" val="0"/>
  <p:tag name="ISPRING_PLAYER_LAYOUT_TYPE" val="NoSidebar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EBBC272-87C7-449A-8667-D02587E404D4}:271"/>
  <p:tag name="ISPRING_SLIDE_INDENT_LEVEL" val="0"/>
  <p:tag name="ISPRING_CUSTOM_TIMING_USED" val="0"/>
  <p:tag name="ISPRING_PLAYER_LAYOUT_TYPE" val="NoSidebar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221A6E6-019A-4982-8BA0-CD2A2CCD0F63}:272"/>
  <p:tag name="ISPRING_SLIDE_INDENT_LEVEL" val="0"/>
  <p:tag name="ISPRING_CUSTOM_TIMING_USED" val="0"/>
  <p:tag name="ISPRING_PLAYER_LAYOUT_TYPE" val="NoSideba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3172E23-5823-466F-948F-0B1CC0D2021F}:273"/>
  <p:tag name="ISPRING_SLIDE_INDENT_LEVEL" val="0"/>
  <p:tag name="ISPRING_CUSTOM_TIMING_USED" val="0"/>
  <p:tag name="ISPRING_PLAYER_LAYOUT_TYPE" val="NoSideba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6372102-E3A7-4B3A-930A-3793118D4253}:256"/>
  <p:tag name="ISPRING_SLIDE_INDENT_LEVEL" val="0"/>
  <p:tag name="ISPRING_CUSTOM_TIMING_USED" val="0"/>
  <p:tag name="ISPRING_PLAYER_LAYOUT_TYPE" val="NoSidebar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8FE08572-7387-486A-8816-CC95E1E8CA03}:274"/>
  <p:tag name="ISPRING_SLIDE_INDENT_LEVEL" val="0"/>
  <p:tag name="ISPRING_CUSTOM_TIMING_USED" val="0"/>
  <p:tag name="ISPRING_PLAYER_LAYOUT_TYPE" val="NoSidebar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930126F4-1B50-48C2-AE6D-C44F59AB0CF4}:275"/>
  <p:tag name="ISPRING_SLIDE_INDENT_LEVEL" val="0"/>
  <p:tag name="ISPRING_CUSTOM_TIMING_USED" val="0"/>
  <p:tag name="ISPRING_PLAYER_LAYOUT_TYPE" val="NoSidebar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2C8929D-D624-4F82-A16C-7357DB329BF1}:276"/>
  <p:tag name="ISPRING_SLIDE_INDENT_LEVEL" val="0"/>
  <p:tag name="ISPRING_CUSTOM_TIMING_USED" val="0"/>
  <p:tag name="ISPRING_PLAYER_LAYOUT_TYPE" val="NoSideba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2EEF4460-C329-4D40-B538-11B1B1A8DC7F}:257"/>
  <p:tag name="ISPRING_SLIDE_INDENT_LEVEL" val="0"/>
  <p:tag name="ISPRING_CUSTOM_TIMING_USED" val="0"/>
  <p:tag name="ISPRING_PLAYER_LAYOUT_TYPE" val="NoSideba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6749D86-A9A5-498D-BD3A-18AB20B30DC6}:258"/>
  <p:tag name="ISPRING_SLIDE_INDENT_LEVEL" val="0"/>
  <p:tag name="ISPRING_CUSTOM_TIMING_USED" val="0"/>
  <p:tag name="ISPRING_PLAYER_LAYOUT_TYPE" val="NoSideba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3CB6B403-8D8C-4840-A9CE-67F7D9D71EE8}:259"/>
  <p:tag name="ISPRING_SLIDE_INDENT_LEVEL" val="0"/>
  <p:tag name="ISPRING_CUSTOM_TIMING_USED" val="0"/>
  <p:tag name="ISPRING_PLAYER_LAYOUT_TYPE" val="NoSidebar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51E03C52-D1C9-413C-B785-FB816FE57731}:260"/>
  <p:tag name="ISPRING_SLIDE_INDENT_LEVEL" val="0"/>
  <p:tag name="ISPRING_CUSTOM_TIMING_USED" val="0"/>
  <p:tag name="ISPRING_PLAYER_LAYOUT_TYPE" val="NoSideba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DE92CE45-3353-4B7E-9DC1-99A0FC074823}:261"/>
  <p:tag name="ISPRING_SLIDE_INDENT_LEVEL" val="0"/>
  <p:tag name="ISPRING_CUSTOM_TIMING_USED" val="0"/>
  <p:tag name="ISPRING_PLAYER_LAYOUT_TYPE" val="NoSideba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FC2CE265-4A95-4F5E-8740-F8A8CCB8B02F}:262"/>
  <p:tag name="ISPRING_SLIDE_INDENT_LEVEL" val="0"/>
  <p:tag name="ISPRING_CUSTOM_TIMING_USED" val="0"/>
  <p:tag name="ISPRING_PLAYER_LAYOUT_TYPE" val="NoSideba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AF020E0A-D26B-4E37-A72F-AA6A628AF216}:263"/>
  <p:tag name="ISPRING_SLIDE_INDENT_LEVEL" val="0"/>
  <p:tag name="ISPRING_CUSTOM_TIMING_USED" val="0"/>
  <p:tag name="ISPRING_PLAYER_LAYOUT_TYPE" val="NoSidebar"/>
</p:tagLst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174</TotalTime>
  <Words>55</Words>
  <Application>Microsoft Office PowerPoint</Application>
  <PresentationFormat>Widescreen</PresentationFormat>
  <Paragraphs>28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Century Gothic</vt:lpstr>
      <vt:lpstr>Wingdings 3</vt:lpstr>
      <vt:lpstr>Wisp</vt:lpstr>
      <vt:lpstr>Платов Александр</vt:lpstr>
      <vt:lpstr>PowerPoint Presentation</vt:lpstr>
      <vt:lpstr>Почему я пошел учиться</vt:lpstr>
      <vt:lpstr>Чему я научился</vt:lpstr>
      <vt:lpstr>Проект «НКО РАСкрась мир» Дизайн</vt:lpstr>
      <vt:lpstr>PowerPoint Presentation</vt:lpstr>
      <vt:lpstr>Проект «НКО РАСкрась мир» Реализация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НКО Раскрась мир</dc:title>
  <dc:creator>Alexander Platov</dc:creator>
  <cp:lastModifiedBy>Alexander Platov</cp:lastModifiedBy>
  <cp:revision>25</cp:revision>
  <dcterms:created xsi:type="dcterms:W3CDTF">2023-05-22T20:04:29Z</dcterms:created>
  <dcterms:modified xsi:type="dcterms:W3CDTF">2023-05-23T20:01:09Z</dcterms:modified>
</cp:coreProperties>
</file>